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122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kson, Callum" userId="0e5db021-c310-4624-9bc7-9e09f6c75bc1" providerId="ADAL" clId="{53BADE58-91C3-40FF-8CE0-38020CE97AE9}"/>
    <pc:docChg chg="custSel addSld modSld">
      <pc:chgData name="Dickson, Callum" userId="0e5db021-c310-4624-9bc7-9e09f6c75bc1" providerId="ADAL" clId="{53BADE58-91C3-40FF-8CE0-38020CE97AE9}" dt="2025-03-25T20:12:06.085" v="3" actId="1076"/>
      <pc:docMkLst>
        <pc:docMk/>
      </pc:docMkLst>
      <pc:sldChg chg="addSp delSp modSp new mod">
        <pc:chgData name="Dickson, Callum" userId="0e5db021-c310-4624-9bc7-9e09f6c75bc1" providerId="ADAL" clId="{53BADE58-91C3-40FF-8CE0-38020CE97AE9}" dt="2025-03-25T20:12:06.085" v="3" actId="1076"/>
        <pc:sldMkLst>
          <pc:docMk/>
          <pc:sldMk cId="1482209207" sldId="262"/>
        </pc:sldMkLst>
        <pc:spChg chg="del">
          <ac:chgData name="Dickson, Callum" userId="0e5db021-c310-4624-9bc7-9e09f6c75bc1" providerId="ADAL" clId="{53BADE58-91C3-40FF-8CE0-38020CE97AE9}" dt="2025-03-25T20:11:09.618" v="1" actId="478"/>
          <ac:spMkLst>
            <pc:docMk/>
            <pc:sldMk cId="1482209207" sldId="262"/>
            <ac:spMk id="2" creationId="{82C7B1EB-8499-C8F7-5A68-8D386320F4ED}"/>
          </ac:spMkLst>
        </pc:spChg>
        <pc:spChg chg="del">
          <ac:chgData name="Dickson, Callum" userId="0e5db021-c310-4624-9bc7-9e09f6c75bc1" providerId="ADAL" clId="{53BADE58-91C3-40FF-8CE0-38020CE97AE9}" dt="2025-03-25T20:11:09.618" v="1" actId="478"/>
          <ac:spMkLst>
            <pc:docMk/>
            <pc:sldMk cId="1482209207" sldId="262"/>
            <ac:spMk id="3" creationId="{9DD04C95-769C-5EB9-F25D-B0384027514F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8" creationId="{AD8FBF9B-D68A-FB13-92B5-F1F5C0D939FE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9" creationId="{51550F37-12DE-3029-EA9B-B39328A2F333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0" creationId="{83064DB2-1F52-1C14-EC8E-BAC2E2FC957F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1" creationId="{44EA26FC-DF08-7A04-38AD-58AF1AC611A6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2" creationId="{2B30D5F1-08C1-A9E1-F9A6-7CBCFAB97463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3" creationId="{F8189C20-1D16-F983-C332-ED681BBF2C54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4" creationId="{573129A0-373F-7D95-9FC9-1A7B3ABF8854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6" creationId="{B3C5009E-61E8-7C63-AFB4-0C97ABDCA7FA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7" creationId="{149B7322-BCA2-FE91-49AA-F0D1FA9AC45D}"/>
          </ac:spMkLst>
        </pc:spChg>
        <pc:spChg chg="add mod">
          <ac:chgData name="Dickson, Callum" userId="0e5db021-c310-4624-9bc7-9e09f6c75bc1" providerId="ADAL" clId="{53BADE58-91C3-40FF-8CE0-38020CE97AE9}" dt="2025-03-25T20:12:06.085" v="3" actId="1076"/>
          <ac:spMkLst>
            <pc:docMk/>
            <pc:sldMk cId="1482209207" sldId="262"/>
            <ac:spMk id="18" creationId="{B83BF8EF-E39C-D552-970A-A1B6CED5FFC5}"/>
          </ac:spMkLst>
        </pc:spChg>
      </pc:sldChg>
    </pc:docChg>
  </pc:docChgLst>
  <pc:docChgLst>
    <pc:chgData name="Dickson, Callum" userId="0e5db021-c310-4624-9bc7-9e09f6c75bc1" providerId="ADAL" clId="{7CAC5D2D-7EBB-4533-87A0-BE6AE95B9401}"/>
    <pc:docChg chg="undo custSel addSld modSld sldOrd">
      <pc:chgData name="Dickson, Callum" userId="0e5db021-c310-4624-9bc7-9e09f6c75bc1" providerId="ADAL" clId="{7CAC5D2D-7EBB-4533-87A0-BE6AE95B9401}" dt="2025-02-12T15:16:58.278" v="845" actId="1035"/>
      <pc:docMkLst>
        <pc:docMk/>
      </pc:docMkLst>
      <pc:sldChg chg="addSp delSp modSp mod ord">
        <pc:chgData name="Dickson, Callum" userId="0e5db021-c310-4624-9bc7-9e09f6c75bc1" providerId="ADAL" clId="{7CAC5D2D-7EBB-4533-87A0-BE6AE95B9401}" dt="2025-02-12T14:41:19.466" v="545"/>
        <pc:sldMkLst>
          <pc:docMk/>
          <pc:sldMk cId="2715667303" sldId="257"/>
        </pc:sldMkLst>
      </pc:sldChg>
      <pc:sldChg chg="addSp delSp modSp mod">
        <pc:chgData name="Dickson, Callum" userId="0e5db021-c310-4624-9bc7-9e09f6c75bc1" providerId="ADAL" clId="{7CAC5D2D-7EBB-4533-87A0-BE6AE95B9401}" dt="2025-02-10T23:49:47.700" v="121" actId="5736"/>
        <pc:sldMkLst>
          <pc:docMk/>
          <pc:sldMk cId="760085421" sldId="258"/>
        </pc:sldMkLst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5" creationId="{4AA586D4-63FA-40A0-28CD-C2241B78C3BE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6" creationId="{547E6F05-6081-6BDA-3359-E8E782E6C9ED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7" creationId="{47D15333-1B97-1EAD-4EFC-D62A43359CAB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8" creationId="{83E7531F-6CD3-4450-6A28-AF52A4FE0A5C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9" creationId="{9A9EFB6C-5E48-C5BD-D13C-50B325391474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0" creationId="{671948F5-B23D-06EA-0E84-A46D972E3900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1" creationId="{CA263257-F44F-B4E3-5516-05C670A28C39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2" creationId="{71F8F17C-D92F-EE8E-FDF6-E35BF8B2F9B1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3" creationId="{AB7151E3-F074-7B4B-57D3-38284F476169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5" creationId="{EBA3E08B-ADC7-A29F-50C9-97DF67A3296C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6" creationId="{E6653DEC-A189-2248-999B-2D2C24B8D3FF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7" creationId="{064C78C6-D796-D8C1-29C8-E9080296AB39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8" creationId="{1937DD3B-D8B8-04D5-5844-889960ADF7A7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19" creationId="{F75EFCEE-2543-9833-38E2-A450DC1026AB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20" creationId="{C3033014-7DE4-80FE-8D50-D60E24A67FCB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21" creationId="{E045E57C-1940-3946-F0AD-A421326A0AFC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22" creationId="{76E49745-5CF3-7EBA-8E3F-A5A50F2AF572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23" creationId="{0094F9D7-56ED-531A-B6D8-437253248582}"/>
          </ac:spMkLst>
        </pc:spChg>
        <pc:spChg chg="add mod">
          <ac:chgData name="Dickson, Callum" userId="0e5db021-c310-4624-9bc7-9e09f6c75bc1" providerId="ADAL" clId="{7CAC5D2D-7EBB-4533-87A0-BE6AE95B9401}" dt="2025-02-10T23:49:47.700" v="121" actId="5736"/>
          <ac:spMkLst>
            <pc:docMk/>
            <pc:sldMk cId="760085421" sldId="258"/>
            <ac:spMk id="24" creationId="{FE26E0AC-CE8F-7A9D-B88D-59773B94BDFC}"/>
          </ac:spMkLst>
        </pc:spChg>
        <pc:graphicFrameChg chg="add mod">
          <ac:chgData name="Dickson, Callum" userId="0e5db021-c310-4624-9bc7-9e09f6c75bc1" providerId="ADAL" clId="{7CAC5D2D-7EBB-4533-87A0-BE6AE95B9401}" dt="2025-02-10T23:49:47.700" v="121" actId="5736"/>
          <ac:graphicFrameMkLst>
            <pc:docMk/>
            <pc:sldMk cId="760085421" sldId="258"/>
            <ac:graphicFrameMk id="26" creationId="{9A5D2163-56EA-8D75-9CB1-F5E17F9D6B96}"/>
          </ac:graphicFrameMkLst>
        </pc:graphicFrameChg>
        <pc:picChg chg="add mod">
          <ac:chgData name="Dickson, Callum" userId="0e5db021-c310-4624-9bc7-9e09f6c75bc1" providerId="ADAL" clId="{7CAC5D2D-7EBB-4533-87A0-BE6AE95B9401}" dt="2025-02-10T23:49:47.700" v="121" actId="5736"/>
          <ac:picMkLst>
            <pc:docMk/>
            <pc:sldMk cId="760085421" sldId="258"/>
            <ac:picMk id="3" creationId="{8FC2295F-0786-0037-A76E-46578F5E0302}"/>
          </ac:picMkLst>
        </pc:picChg>
        <pc:picChg chg="add mod">
          <ac:chgData name="Dickson, Callum" userId="0e5db021-c310-4624-9bc7-9e09f6c75bc1" providerId="ADAL" clId="{7CAC5D2D-7EBB-4533-87A0-BE6AE95B9401}" dt="2025-02-10T23:49:47.700" v="121" actId="5736"/>
          <ac:picMkLst>
            <pc:docMk/>
            <pc:sldMk cId="760085421" sldId="258"/>
            <ac:picMk id="4" creationId="{B0B4DD11-C6EB-F494-3877-90AE23E41D30}"/>
          </ac:picMkLst>
        </pc:picChg>
        <pc:picChg chg="add mod">
          <ac:chgData name="Dickson, Callum" userId="0e5db021-c310-4624-9bc7-9e09f6c75bc1" providerId="ADAL" clId="{7CAC5D2D-7EBB-4533-87A0-BE6AE95B9401}" dt="2025-02-10T23:49:47.700" v="121" actId="5736"/>
          <ac:picMkLst>
            <pc:docMk/>
            <pc:sldMk cId="760085421" sldId="258"/>
            <ac:picMk id="14" creationId="{38F8820E-31C3-E2E5-F847-784765F90234}"/>
          </ac:picMkLst>
        </pc:picChg>
        <pc:picChg chg="add mod">
          <ac:chgData name="Dickson, Callum" userId="0e5db021-c310-4624-9bc7-9e09f6c75bc1" providerId="ADAL" clId="{7CAC5D2D-7EBB-4533-87A0-BE6AE95B9401}" dt="2025-02-10T23:49:47.700" v="121" actId="5736"/>
          <ac:picMkLst>
            <pc:docMk/>
            <pc:sldMk cId="760085421" sldId="258"/>
            <ac:picMk id="33" creationId="{E31E51EA-5173-9317-2942-0C3C3472EB6C}"/>
          </ac:picMkLst>
        </pc:picChg>
      </pc:sldChg>
      <pc:sldChg chg="addSp delSp modSp mod">
        <pc:chgData name="Dickson, Callum" userId="0e5db021-c310-4624-9bc7-9e09f6c75bc1" providerId="ADAL" clId="{7CAC5D2D-7EBB-4533-87A0-BE6AE95B9401}" dt="2025-02-11T19:07:10.140" v="346" actId="478"/>
        <pc:sldMkLst>
          <pc:docMk/>
          <pc:sldMk cId="2925025838" sldId="259"/>
        </pc:sldMkLst>
        <pc:spChg chg="add mod">
          <ac:chgData name="Dickson, Callum" userId="0e5db021-c310-4624-9bc7-9e09f6c75bc1" providerId="ADAL" clId="{7CAC5D2D-7EBB-4533-87A0-BE6AE95B9401}" dt="2025-02-11T19:02:51.455" v="224" actId="1037"/>
          <ac:spMkLst>
            <pc:docMk/>
            <pc:sldMk cId="2925025838" sldId="259"/>
            <ac:spMk id="9" creationId="{C2A22DE2-30CC-A2A6-0D15-3D638040AA87}"/>
          </ac:spMkLst>
        </pc:spChg>
        <pc:spChg chg="add mod">
          <ac:chgData name="Dickson, Callum" userId="0e5db021-c310-4624-9bc7-9e09f6c75bc1" providerId="ADAL" clId="{7CAC5D2D-7EBB-4533-87A0-BE6AE95B9401}" dt="2025-02-11T19:02:58.849" v="233" actId="1038"/>
          <ac:spMkLst>
            <pc:docMk/>
            <pc:sldMk cId="2925025838" sldId="259"/>
            <ac:spMk id="10" creationId="{2A488D0E-D744-100E-5C12-C33617BBD68D}"/>
          </ac:spMkLst>
        </pc:spChg>
        <pc:spChg chg="add mod">
          <ac:chgData name="Dickson, Callum" userId="0e5db021-c310-4624-9bc7-9e09f6c75bc1" providerId="ADAL" clId="{7CAC5D2D-7EBB-4533-87A0-BE6AE95B9401}" dt="2025-02-11T19:03:02.916" v="261" actId="1038"/>
          <ac:spMkLst>
            <pc:docMk/>
            <pc:sldMk cId="2925025838" sldId="259"/>
            <ac:spMk id="11" creationId="{3CC6885C-3B52-8B80-B74F-05AE7EE41F6D}"/>
          </ac:spMkLst>
        </pc:spChg>
        <pc:spChg chg="add mod">
          <ac:chgData name="Dickson, Callum" userId="0e5db021-c310-4624-9bc7-9e09f6c75bc1" providerId="ADAL" clId="{7CAC5D2D-7EBB-4533-87A0-BE6AE95B9401}" dt="2025-02-11T19:04:18.038" v="320" actId="1036"/>
          <ac:spMkLst>
            <pc:docMk/>
            <pc:sldMk cId="2925025838" sldId="259"/>
            <ac:spMk id="12" creationId="{F3987065-E652-E747-9049-146343EC0852}"/>
          </ac:spMkLst>
        </pc:spChg>
        <pc:spChg chg="add mod">
          <ac:chgData name="Dickson, Callum" userId="0e5db021-c310-4624-9bc7-9e09f6c75bc1" providerId="ADAL" clId="{7CAC5D2D-7EBB-4533-87A0-BE6AE95B9401}" dt="2025-02-11T19:04:06.682" v="316" actId="1035"/>
          <ac:spMkLst>
            <pc:docMk/>
            <pc:sldMk cId="2925025838" sldId="259"/>
            <ac:spMk id="13" creationId="{29CB677C-F1DB-F129-9B8C-F8C6C17F739C}"/>
          </ac:spMkLst>
        </pc:spChg>
        <pc:spChg chg="add mod">
          <ac:chgData name="Dickson, Callum" userId="0e5db021-c310-4624-9bc7-9e09f6c75bc1" providerId="ADAL" clId="{7CAC5D2D-7EBB-4533-87A0-BE6AE95B9401}" dt="2025-02-11T19:06:52.814" v="345" actId="693"/>
          <ac:spMkLst>
            <pc:docMk/>
            <pc:sldMk cId="2925025838" sldId="259"/>
            <ac:spMk id="17" creationId="{6CB83D39-A714-45D5-9845-327629D198A0}"/>
          </ac:spMkLst>
        </pc:spChg>
        <pc:picChg chg="add mod ord">
          <ac:chgData name="Dickson, Callum" userId="0e5db021-c310-4624-9bc7-9e09f6c75bc1" providerId="ADAL" clId="{7CAC5D2D-7EBB-4533-87A0-BE6AE95B9401}" dt="2025-02-11T19:06:03.956" v="327" actId="12789"/>
          <ac:picMkLst>
            <pc:docMk/>
            <pc:sldMk cId="2925025838" sldId="259"/>
            <ac:picMk id="6" creationId="{05B05EB7-0B29-6D26-CAB1-30B2F5E9A030}"/>
          </ac:picMkLst>
        </pc:picChg>
        <pc:picChg chg="add mod modCrop">
          <ac:chgData name="Dickson, Callum" userId="0e5db021-c310-4624-9bc7-9e09f6c75bc1" providerId="ADAL" clId="{7CAC5D2D-7EBB-4533-87A0-BE6AE95B9401}" dt="2025-02-11T19:06:25.402" v="339" actId="12789"/>
          <ac:picMkLst>
            <pc:docMk/>
            <pc:sldMk cId="2925025838" sldId="259"/>
            <ac:picMk id="8" creationId="{2E2E1BE8-7444-B46A-C70E-255B6BCA7A28}"/>
          </ac:picMkLst>
        </pc:picChg>
        <pc:picChg chg="add mod ord">
          <ac:chgData name="Dickson, Callum" userId="0e5db021-c310-4624-9bc7-9e09f6c75bc1" providerId="ADAL" clId="{7CAC5D2D-7EBB-4533-87A0-BE6AE95B9401}" dt="2025-02-11T19:06:25.402" v="339" actId="12789"/>
          <ac:picMkLst>
            <pc:docMk/>
            <pc:sldMk cId="2925025838" sldId="259"/>
            <ac:picMk id="16" creationId="{15F8466A-6800-1391-4F82-DAAE602017C4}"/>
          </ac:picMkLst>
        </pc:picChg>
      </pc:sldChg>
      <pc:sldChg chg="addSp modSp mod">
        <pc:chgData name="Dickson, Callum" userId="0e5db021-c310-4624-9bc7-9e09f6c75bc1" providerId="ADAL" clId="{7CAC5D2D-7EBB-4533-87A0-BE6AE95B9401}" dt="2025-02-11T19:50:35.531" v="409" actId="2085"/>
        <pc:sldMkLst>
          <pc:docMk/>
          <pc:sldMk cId="2798201453" sldId="260"/>
        </pc:sldMkLst>
        <pc:spChg chg="add mod">
          <ac:chgData name="Dickson, Callum" userId="0e5db021-c310-4624-9bc7-9e09f6c75bc1" providerId="ADAL" clId="{7CAC5D2D-7EBB-4533-87A0-BE6AE95B9401}" dt="2025-02-11T19:50:35.531" v="409" actId="2085"/>
          <ac:spMkLst>
            <pc:docMk/>
            <pc:sldMk cId="2798201453" sldId="260"/>
            <ac:spMk id="6" creationId="{47470A70-B6C3-6179-338C-A42EE22248B7}"/>
          </ac:spMkLst>
        </pc:spChg>
        <pc:spChg chg="add mod">
          <ac:chgData name="Dickson, Callum" userId="0e5db021-c310-4624-9bc7-9e09f6c75bc1" providerId="ADAL" clId="{7CAC5D2D-7EBB-4533-87A0-BE6AE95B9401}" dt="2025-02-11T19:50:35.531" v="409" actId="2085"/>
          <ac:spMkLst>
            <pc:docMk/>
            <pc:sldMk cId="2798201453" sldId="260"/>
            <ac:spMk id="7" creationId="{BC13BEB1-6539-6163-A625-FA2CE428ACD2}"/>
          </ac:spMkLst>
        </pc:spChg>
        <pc:picChg chg="add mod">
          <ac:chgData name="Dickson, Callum" userId="0e5db021-c310-4624-9bc7-9e09f6c75bc1" providerId="ADAL" clId="{7CAC5D2D-7EBB-4533-87A0-BE6AE95B9401}" dt="2025-02-11T19:48:57.619" v="350" actId="1076"/>
          <ac:picMkLst>
            <pc:docMk/>
            <pc:sldMk cId="2798201453" sldId="260"/>
            <ac:picMk id="3" creationId="{83DE12C2-4413-0B84-4A83-42200DF4BDF4}"/>
          </ac:picMkLst>
        </pc:picChg>
        <pc:picChg chg="add mod">
          <ac:chgData name="Dickson, Callum" userId="0e5db021-c310-4624-9bc7-9e09f6c75bc1" providerId="ADAL" clId="{7CAC5D2D-7EBB-4533-87A0-BE6AE95B9401}" dt="2025-02-11T19:49:18.986" v="354" actId="962"/>
          <ac:picMkLst>
            <pc:docMk/>
            <pc:sldMk cId="2798201453" sldId="260"/>
            <ac:picMk id="5" creationId="{33646DA1-EF30-4383-2616-93DDA73CBADC}"/>
          </ac:picMkLst>
        </pc:picChg>
      </pc:sldChg>
      <pc:sldChg chg="addSp delSp modSp new mod">
        <pc:chgData name="Dickson, Callum" userId="0e5db021-c310-4624-9bc7-9e09f6c75bc1" providerId="ADAL" clId="{7CAC5D2D-7EBB-4533-87A0-BE6AE95B9401}" dt="2025-02-12T15:16:58.278" v="845" actId="1035"/>
        <pc:sldMkLst>
          <pc:docMk/>
          <pc:sldMk cId="2844273764" sldId="261"/>
        </pc:sldMkLst>
        <pc:spChg chg="add mod">
          <ac:chgData name="Dickson, Callum" userId="0e5db021-c310-4624-9bc7-9e09f6c75bc1" providerId="ADAL" clId="{7CAC5D2D-7EBB-4533-87A0-BE6AE95B9401}" dt="2025-02-12T15:15:43.376" v="688" actId="1076"/>
          <ac:spMkLst>
            <pc:docMk/>
            <pc:sldMk cId="2844273764" sldId="261"/>
            <ac:spMk id="4" creationId="{67CEB306-ED1A-CA12-0018-EE4000646B3A}"/>
          </ac:spMkLst>
        </pc:spChg>
        <pc:spChg chg="add mod">
          <ac:chgData name="Dickson, Callum" userId="0e5db021-c310-4624-9bc7-9e09f6c75bc1" providerId="ADAL" clId="{7CAC5D2D-7EBB-4533-87A0-BE6AE95B9401}" dt="2025-02-12T15:15:43.376" v="688" actId="1076"/>
          <ac:spMkLst>
            <pc:docMk/>
            <pc:sldMk cId="2844273764" sldId="261"/>
            <ac:spMk id="6" creationId="{9F697486-DE22-D24C-ECD0-576F185DEE9D}"/>
          </ac:spMkLst>
        </pc:spChg>
        <pc:spChg chg="add mod">
          <ac:chgData name="Dickson, Callum" userId="0e5db021-c310-4624-9bc7-9e09f6c75bc1" providerId="ADAL" clId="{7CAC5D2D-7EBB-4533-87A0-BE6AE95B9401}" dt="2025-02-12T15:16:38.221" v="840" actId="12789"/>
          <ac:spMkLst>
            <pc:docMk/>
            <pc:sldMk cId="2844273764" sldId="261"/>
            <ac:spMk id="8" creationId="{948ED109-E28A-92DA-B11F-8AC8D6C7B196}"/>
          </ac:spMkLst>
        </pc:spChg>
        <pc:spChg chg="add mod ord">
          <ac:chgData name="Dickson, Callum" userId="0e5db021-c310-4624-9bc7-9e09f6c75bc1" providerId="ADAL" clId="{7CAC5D2D-7EBB-4533-87A0-BE6AE95B9401}" dt="2025-02-12T15:08:05.106" v="682" actId="166"/>
          <ac:spMkLst>
            <pc:docMk/>
            <pc:sldMk cId="2844273764" sldId="261"/>
            <ac:spMk id="10" creationId="{DC307678-1336-D16D-D7DD-7C3DC6A24C78}"/>
          </ac:spMkLst>
        </pc:spChg>
        <pc:spChg chg="add mod">
          <ac:chgData name="Dickson, Callum" userId="0e5db021-c310-4624-9bc7-9e09f6c75bc1" providerId="ADAL" clId="{7CAC5D2D-7EBB-4533-87A0-BE6AE95B9401}" dt="2025-02-11T21:45:06.840" v="509" actId="1037"/>
          <ac:spMkLst>
            <pc:docMk/>
            <pc:sldMk cId="2844273764" sldId="261"/>
            <ac:spMk id="11" creationId="{1F6E85CC-0931-0468-3D62-C98712712187}"/>
          </ac:spMkLst>
        </pc:spChg>
        <pc:spChg chg="add mod">
          <ac:chgData name="Dickson, Callum" userId="0e5db021-c310-4624-9bc7-9e09f6c75bc1" providerId="ADAL" clId="{7CAC5D2D-7EBB-4533-87A0-BE6AE95B9401}" dt="2025-02-11T21:45:12.991" v="522" actId="1038"/>
          <ac:spMkLst>
            <pc:docMk/>
            <pc:sldMk cId="2844273764" sldId="261"/>
            <ac:spMk id="12" creationId="{2B9F89B7-6849-FFB0-9C2A-7D7017DA0B68}"/>
          </ac:spMkLst>
        </pc:spChg>
        <pc:spChg chg="add mod">
          <ac:chgData name="Dickson, Callum" userId="0e5db021-c310-4624-9bc7-9e09f6c75bc1" providerId="ADAL" clId="{7CAC5D2D-7EBB-4533-87A0-BE6AE95B9401}" dt="2025-02-12T15:16:23.126" v="839" actId="1037"/>
          <ac:spMkLst>
            <pc:docMk/>
            <pc:sldMk cId="2844273764" sldId="261"/>
            <ac:spMk id="13" creationId="{0ADADAA5-E845-AFCB-18EC-D8B720F65A8A}"/>
          </ac:spMkLst>
        </pc:spChg>
        <pc:spChg chg="add mod">
          <ac:chgData name="Dickson, Callum" userId="0e5db021-c310-4624-9bc7-9e09f6c75bc1" providerId="ADAL" clId="{7CAC5D2D-7EBB-4533-87A0-BE6AE95B9401}" dt="2025-02-12T15:16:23.126" v="839" actId="1037"/>
          <ac:spMkLst>
            <pc:docMk/>
            <pc:sldMk cId="2844273764" sldId="261"/>
            <ac:spMk id="14" creationId="{E4C491C1-3BB9-FE70-A88D-6A4523A03CFC}"/>
          </ac:spMkLst>
        </pc:spChg>
        <pc:spChg chg="add mod">
          <ac:chgData name="Dickson, Callum" userId="0e5db021-c310-4624-9bc7-9e09f6c75bc1" providerId="ADAL" clId="{7CAC5D2D-7EBB-4533-87A0-BE6AE95B9401}" dt="2025-02-12T15:16:38.221" v="840" actId="12789"/>
          <ac:spMkLst>
            <pc:docMk/>
            <pc:sldMk cId="2844273764" sldId="261"/>
            <ac:spMk id="15" creationId="{1FB5B135-943D-FC5D-C919-400853A7F369}"/>
          </ac:spMkLst>
        </pc:spChg>
        <pc:picChg chg="add mod modCrop">
          <ac:chgData name="Dickson, Callum" userId="0e5db021-c310-4624-9bc7-9e09f6c75bc1" providerId="ADAL" clId="{7CAC5D2D-7EBB-4533-87A0-BE6AE95B9401}" dt="2025-02-12T15:15:36.874" v="686" actId="1076"/>
          <ac:picMkLst>
            <pc:docMk/>
            <pc:sldMk cId="2844273764" sldId="261"/>
            <ac:picMk id="3" creationId="{98680556-A550-5A67-F683-692E1B40171A}"/>
          </ac:picMkLst>
        </pc:picChg>
        <pc:picChg chg="add mod ord">
          <ac:chgData name="Dickson, Callum" userId="0e5db021-c310-4624-9bc7-9e09f6c75bc1" providerId="ADAL" clId="{7CAC5D2D-7EBB-4533-87A0-BE6AE95B9401}" dt="2025-02-12T15:07:56.260" v="681" actId="166"/>
          <ac:picMkLst>
            <pc:docMk/>
            <pc:sldMk cId="2844273764" sldId="261"/>
            <ac:picMk id="5" creationId="{13B2855A-BCE7-549B-F70F-8EE245265006}"/>
          </ac:picMkLst>
        </pc:picChg>
        <pc:picChg chg="add mod modCrop">
          <ac:chgData name="Dickson, Callum" userId="0e5db021-c310-4624-9bc7-9e09f6c75bc1" providerId="ADAL" clId="{7CAC5D2D-7EBB-4533-87A0-BE6AE95B9401}" dt="2025-02-12T15:16:58.278" v="845" actId="1035"/>
          <ac:picMkLst>
            <pc:docMk/>
            <pc:sldMk cId="2844273764" sldId="261"/>
            <ac:picMk id="9" creationId="{BE4AA101-96A0-FE95-A2DE-6C43206BAB89}"/>
          </ac:picMkLst>
        </pc:picChg>
      </pc:sldChg>
    </pc:docChg>
  </pc:docChgLst>
  <pc:docChgLst>
    <pc:chgData name="Dickson, Callum" userId="0e5db021-c310-4624-9bc7-9e09f6c75bc1" providerId="ADAL" clId="{2124483C-413D-4F7C-9E6B-115EF7E87FF2}"/>
    <pc:docChg chg="delSld">
      <pc:chgData name="Dickson, Callum" userId="0e5db021-c310-4624-9bc7-9e09f6c75bc1" providerId="ADAL" clId="{2124483C-413D-4F7C-9E6B-115EF7E87FF2}" dt="2025-03-25T20:16:15.725" v="0" actId="2696"/>
      <pc:docMkLst>
        <pc:docMk/>
      </pc:docMkLst>
      <pc:sldChg chg="del">
        <pc:chgData name="Dickson, Callum" userId="0e5db021-c310-4624-9bc7-9e09f6c75bc1" providerId="ADAL" clId="{2124483C-413D-4F7C-9E6B-115EF7E87FF2}" dt="2025-03-25T20:16:15.725" v="0" actId="2696"/>
        <pc:sldMkLst>
          <pc:docMk/>
          <pc:sldMk cId="271566730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D2C5-DFBD-B713-0FF4-6AB4AF2F6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8B6F6-2C99-E5CF-A47C-184401CA9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878FC-85BF-002F-EA1B-0565B662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F5C98-BA02-8B13-2CD7-2A073AE6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857F5-FCC0-27DC-6236-DE33C3CC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03A2-06CB-ECE2-6BC5-0A3ACF8B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93D52-AB59-256F-A47F-4181D7401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977CB-B539-4FDE-0597-A01DBE6E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81C06-1676-89EE-C39E-FA8F4A88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0829-BAE3-F9C5-C8A5-DAD143ED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8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91DDE-D904-6EF9-96CA-5265557012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32964-B403-86A5-0497-DF74CCB0E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E07FD-8ABC-B966-7808-86542FBA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2034-0B3B-2003-93E4-578B9D8A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AC25F-6F7D-AE28-5C36-BA5D04BE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2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19DD-A8B7-208C-E4F4-6477AFC2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87DE-028A-6F42-4CD1-6AF8C315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C725-A215-BB21-0F5A-12703DD1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E04E1-1CDC-2903-78E6-D1E2B50B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48A29-A1F9-8CC2-7FEA-1A726C38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D5EF-6C66-6745-F45C-9B1C28B9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F0347-3561-DAB7-72CA-E221069E4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B1993-D3C2-AA98-81A9-545F38F5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863B8-964B-0B28-B11C-C9E1130D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472C7-9F0D-D758-638C-EFC6FA31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4980-8F14-BF5A-13BF-85A7D982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84D6-9512-1BAA-351A-F7EA542A4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11F3C-FFA1-2D90-314D-4772967F7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4CE63-BE75-300B-1A62-96A3589A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1629A-C63C-1911-3519-590280C6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84BBD-05CD-D083-907E-14F63B338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76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E659-AD70-A4CF-CB80-87873087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3083B-6209-3DFF-8F6F-1F1F2B399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DCD44-B144-3D7A-31EE-B59E4E9A3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CD9AA-6167-69E5-43F9-E3571DDE0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A42F6-DEB3-88A8-D822-C7D0D1876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251EA-A717-ED8E-AE1C-D3EDA10B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3D264-3C3C-473A-0CF6-24C812CC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8FC22C-2CD3-821A-E53B-125CC13F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FB13-E035-BCAA-7FCF-4168E888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666C9-2D40-34AE-65D6-DFC941D28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4BDB9-8106-C0CB-E941-4872E0A7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450D9-F8B7-2710-1C7A-184412B2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9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43856-A2FC-ED43-CF03-523C8FBE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FCE7D-616C-3694-5094-F34E283B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16ABC-92FB-E51E-D623-112143AE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17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9845-3914-EC6A-5FFA-B50F290E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4A8E-D3DE-84F6-FA92-5FB5AE9A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1AE62-7DF6-FC8A-524E-994F7A00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8C388-D373-A892-09A4-6C872102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90679-DC69-77DA-8253-CA98EDBF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BD0AD-B9FA-207E-F347-B853B9EE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2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DE49-5E41-150E-2C9D-C9A992E3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F5187-B79C-868D-DD36-1A062184D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99C54-A761-3150-87CA-89B074223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E6333-4016-76D1-8D4E-799E8054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A9C8A-A144-015B-9963-C7CE932C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8F33B-DEEC-C2F3-4B91-B76FA57F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9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8818D-A442-8B97-08AF-56B32443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B347-4701-FFEE-32AB-913ED3E7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C799C-6135-C1B4-1A5B-0473AADBE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DBFB4-40AF-4CA0-8FA4-3223D9713C50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8E171-1BC5-81E6-01F5-3AB2E2F26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656A8-0834-1B56-3CFA-51034D30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77DF1-15BE-4E2A-826C-CC4CC28E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5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3752F-7D98-85CB-CFE2-075BD903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E31E51EA-5173-9317-2942-0C3C3472E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62" y="-126363"/>
            <a:ext cx="3429116" cy="3429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lose-up of a dna molecule&#10;&#10;Description automatically generated">
            <a:extLst>
              <a:ext uri="{FF2B5EF4-FFF2-40B4-BE49-F238E27FC236}">
                <a16:creationId xmlns:a16="http://schemas.microsoft.com/office/drawing/2014/main" id="{8FC2295F-0786-0037-A76E-46578F5E0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54" y="-126363"/>
            <a:ext cx="3429116" cy="3429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B0B4DD11-C6EB-F494-3877-90AE23E41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33" y="-126363"/>
            <a:ext cx="3429116" cy="3429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586D4-63FA-40A0-28CD-C2241B78C3BE}"/>
              </a:ext>
            </a:extLst>
          </p:cNvPr>
          <p:cNvSpPr txBox="1"/>
          <p:nvPr/>
        </p:nvSpPr>
        <p:spPr>
          <a:xfrm>
            <a:off x="6261379" y="2364448"/>
            <a:ext cx="5416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D113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E6F05-6081-6BDA-3359-E8E782E6C9ED}"/>
              </a:ext>
            </a:extLst>
          </p:cNvPr>
          <p:cNvSpPr txBox="1"/>
          <p:nvPr/>
        </p:nvSpPr>
        <p:spPr>
          <a:xfrm>
            <a:off x="5165832" y="2405208"/>
            <a:ext cx="5854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W109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15333-1B97-1EAD-4EFC-D62A43359CAB}"/>
              </a:ext>
            </a:extLst>
          </p:cNvPr>
          <p:cNvSpPr txBox="1"/>
          <p:nvPr/>
        </p:nvSpPr>
        <p:spPr>
          <a:xfrm>
            <a:off x="5405034" y="723924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F193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7531F-6CD3-4450-6A28-AF52A4FE0A5C}"/>
              </a:ext>
            </a:extLst>
          </p:cNvPr>
          <p:cNvSpPr txBox="1"/>
          <p:nvPr/>
        </p:nvSpPr>
        <p:spPr>
          <a:xfrm>
            <a:off x="7643730" y="2056330"/>
            <a:ext cx="54213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S207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EFB6C-5E48-C5BD-D13C-50B325391474}"/>
              </a:ext>
            </a:extLst>
          </p:cNvPr>
          <p:cNvSpPr txBox="1"/>
          <p:nvPr/>
        </p:nvSpPr>
        <p:spPr>
          <a:xfrm>
            <a:off x="7643730" y="1441407"/>
            <a:ext cx="54213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S203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948F5-B23D-06EA-0E84-A46D972E3900}"/>
              </a:ext>
            </a:extLst>
          </p:cNvPr>
          <p:cNvSpPr txBox="1"/>
          <p:nvPr/>
        </p:nvSpPr>
        <p:spPr>
          <a:xfrm>
            <a:off x="7643730" y="826484"/>
            <a:ext cx="54213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S204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63257-F44F-B4E3-5516-05C670A28C39}"/>
              </a:ext>
            </a:extLst>
          </p:cNvPr>
          <p:cNvSpPr txBox="1"/>
          <p:nvPr/>
        </p:nvSpPr>
        <p:spPr>
          <a:xfrm>
            <a:off x="6564588" y="73370"/>
            <a:ext cx="5501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N293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8F17C-D92F-EE8E-FDF6-E35BF8B2F9B1}"/>
              </a:ext>
            </a:extLst>
          </p:cNvPr>
          <p:cNvSpPr txBox="1"/>
          <p:nvPr/>
        </p:nvSpPr>
        <p:spPr>
          <a:xfrm>
            <a:off x="5843905" y="1183551"/>
            <a:ext cx="5501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N312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7151E3-F074-7B4B-57D3-38284F476169}"/>
              </a:ext>
            </a:extLst>
          </p:cNvPr>
          <p:cNvSpPr txBox="1"/>
          <p:nvPr/>
        </p:nvSpPr>
        <p:spPr>
          <a:xfrm>
            <a:off x="4856619" y="-90030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4" name="Picture 13" descr="A close-up of a structure&#10;&#10;Description automatically generated">
            <a:extLst>
              <a:ext uri="{FF2B5EF4-FFF2-40B4-BE49-F238E27FC236}">
                <a16:creationId xmlns:a16="http://schemas.microsoft.com/office/drawing/2014/main" id="{38F8820E-31C3-E2E5-F847-784765F90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62" y="3312659"/>
            <a:ext cx="3429116" cy="3429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A3E08B-ADC7-A29F-50C9-97DF67A3296C}"/>
              </a:ext>
            </a:extLst>
          </p:cNvPr>
          <p:cNvSpPr txBox="1"/>
          <p:nvPr/>
        </p:nvSpPr>
        <p:spPr>
          <a:xfrm>
            <a:off x="1437486" y="-90030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53DEC-A189-2248-999B-2D2C24B8D3FF}"/>
              </a:ext>
            </a:extLst>
          </p:cNvPr>
          <p:cNvSpPr txBox="1"/>
          <p:nvPr/>
        </p:nvSpPr>
        <p:spPr>
          <a:xfrm>
            <a:off x="8295641" y="-90030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C78C6-D796-D8C1-29C8-E9080296AB39}"/>
              </a:ext>
            </a:extLst>
          </p:cNvPr>
          <p:cNvSpPr txBox="1"/>
          <p:nvPr/>
        </p:nvSpPr>
        <p:spPr>
          <a:xfrm>
            <a:off x="1437486" y="3375332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37DD3B-D8B8-04D5-5844-889960ADF7A7}"/>
              </a:ext>
            </a:extLst>
          </p:cNvPr>
          <p:cNvSpPr txBox="1"/>
          <p:nvPr/>
        </p:nvSpPr>
        <p:spPr>
          <a:xfrm>
            <a:off x="4856619" y="3375332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EFCEE-2543-9833-38E2-A450DC1026AB}"/>
              </a:ext>
            </a:extLst>
          </p:cNvPr>
          <p:cNvSpPr txBox="1"/>
          <p:nvPr/>
        </p:nvSpPr>
        <p:spPr>
          <a:xfrm>
            <a:off x="10488642" y="549485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F193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033014-7DE4-80FE-8D50-D60E24A67FCB}"/>
              </a:ext>
            </a:extLst>
          </p:cNvPr>
          <p:cNvSpPr txBox="1"/>
          <p:nvPr/>
        </p:nvSpPr>
        <p:spPr>
          <a:xfrm>
            <a:off x="9832150" y="1460550"/>
            <a:ext cx="57419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W109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5E57C-1940-3946-F0AD-A421326A0AFC}"/>
              </a:ext>
            </a:extLst>
          </p:cNvPr>
          <p:cNvSpPr txBox="1"/>
          <p:nvPr/>
        </p:nvSpPr>
        <p:spPr>
          <a:xfrm>
            <a:off x="9986718" y="2874640"/>
            <a:ext cx="5196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Y316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49745-5CF3-7EBA-8E3F-A5A50F2AF572}"/>
              </a:ext>
            </a:extLst>
          </p:cNvPr>
          <p:cNvSpPr txBox="1"/>
          <p:nvPr/>
        </p:nvSpPr>
        <p:spPr>
          <a:xfrm>
            <a:off x="8295601" y="1103483"/>
            <a:ext cx="4603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H93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4F9D7-56ED-531A-B6D8-437253248582}"/>
              </a:ext>
            </a:extLst>
          </p:cNvPr>
          <p:cNvSpPr txBox="1"/>
          <p:nvPr/>
        </p:nvSpPr>
        <p:spPr>
          <a:xfrm>
            <a:off x="8622854" y="2588497"/>
            <a:ext cx="57419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W313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26E0AC-CE8F-7A9D-B88D-59773B94BDFC}"/>
              </a:ext>
            </a:extLst>
          </p:cNvPr>
          <p:cNvSpPr txBox="1"/>
          <p:nvPr/>
        </p:nvSpPr>
        <p:spPr>
          <a:xfrm>
            <a:off x="9545052" y="219782"/>
            <a:ext cx="47481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I309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82AC294-1DE6-7EC9-B3F3-317A66D8D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88011"/>
              </p:ext>
            </p:extLst>
          </p:nvPr>
        </p:nvGraphicFramePr>
        <p:xfrm>
          <a:off x="5099049" y="3285270"/>
          <a:ext cx="6273800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64-bit Drawing" r:id="rId6" imgW="6274025" imgH="3526373" progId="ChemDraw_x64.Document.6.0">
                  <p:embed/>
                </p:oleObj>
              </mc:Choice>
              <mc:Fallback>
                <p:oleObj name="CS ChemDraw 64-bit Drawing" r:id="rId6" imgW="6274025" imgH="3526373" progId="ChemDraw_x64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99049" y="3285270"/>
                        <a:ext cx="6273800" cy="3525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08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6174A-2F0D-6FD1-0EF0-413C8C30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molecule&#10;&#10;Description automatically generated">
            <a:extLst>
              <a:ext uri="{FF2B5EF4-FFF2-40B4-BE49-F238E27FC236}">
                <a16:creationId xmlns:a16="http://schemas.microsoft.com/office/drawing/2014/main" id="{2E2E1BE8-7444-B46A-C70E-255B6BCA7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/>
          <a:stretch/>
        </p:blipFill>
        <p:spPr>
          <a:xfrm>
            <a:off x="765544" y="1567212"/>
            <a:ext cx="2972744" cy="3429116"/>
          </a:xfrm>
          <a:prstGeom prst="rect">
            <a:avLst/>
          </a:prstGeom>
        </p:spPr>
      </p:pic>
      <p:pic>
        <p:nvPicPr>
          <p:cNvPr id="5" name="Picture 4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5A20934A-6FAC-D5EA-E766-DE545F92A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5" y="1407250"/>
            <a:ext cx="4909521" cy="3749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F8466A-6800-1391-4F82-DAAE60201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98" y="2001610"/>
            <a:ext cx="2560320" cy="256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A22DE2-30CC-A2A6-0D15-3D638040AA87}"/>
              </a:ext>
            </a:extLst>
          </p:cNvPr>
          <p:cNvSpPr txBox="1"/>
          <p:nvPr/>
        </p:nvSpPr>
        <p:spPr>
          <a:xfrm>
            <a:off x="3921141" y="1567212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88D0E-D744-100E-5C12-C33617BBD68D}"/>
              </a:ext>
            </a:extLst>
          </p:cNvPr>
          <p:cNvSpPr txBox="1"/>
          <p:nvPr/>
        </p:nvSpPr>
        <p:spPr>
          <a:xfrm>
            <a:off x="608335" y="1567212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C6885C-3B52-8B80-B74F-05AE7EE41F6D}"/>
              </a:ext>
            </a:extLst>
          </p:cNvPr>
          <p:cNvSpPr txBox="1"/>
          <p:nvPr/>
        </p:nvSpPr>
        <p:spPr>
          <a:xfrm>
            <a:off x="8157609" y="1567212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87065-E652-E747-9049-146343EC0852}"/>
              </a:ext>
            </a:extLst>
          </p:cNvPr>
          <p:cNvSpPr txBox="1"/>
          <p:nvPr/>
        </p:nvSpPr>
        <p:spPr>
          <a:xfrm>
            <a:off x="1951866" y="4049981"/>
            <a:ext cx="5416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D113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B677C-F1DB-F129-9B8C-F8C6C17F739C}"/>
              </a:ext>
            </a:extLst>
          </p:cNvPr>
          <p:cNvSpPr txBox="1"/>
          <p:nvPr/>
        </p:nvSpPr>
        <p:spPr>
          <a:xfrm>
            <a:off x="990351" y="4156582"/>
            <a:ext cx="5854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W109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B83D39-A714-45D5-9845-327629D198A0}"/>
              </a:ext>
            </a:extLst>
          </p:cNvPr>
          <p:cNvSpPr/>
          <p:nvPr/>
        </p:nvSpPr>
        <p:spPr>
          <a:xfrm>
            <a:off x="9477954" y="3541097"/>
            <a:ext cx="508884" cy="50888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2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8D48-13ED-2941-FA9A-07115ABE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line with numbers&#10;&#10;AI-generated content may be incorrect.">
            <a:extLst>
              <a:ext uri="{FF2B5EF4-FFF2-40B4-BE49-F238E27FC236}">
                <a16:creationId xmlns:a16="http://schemas.microsoft.com/office/drawing/2014/main" id="{25F222C0-8819-1FD5-C5C3-EABE5D03F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05" y="1407248"/>
            <a:ext cx="5332275" cy="4043499"/>
          </a:xfrm>
          <a:prstGeom prst="rect">
            <a:avLst/>
          </a:prstGeom>
        </p:spPr>
      </p:pic>
      <p:pic>
        <p:nvPicPr>
          <p:cNvPr id="4" name="Picture 3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915C6D60-E17A-C6EB-60C7-6A7A67F21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9" y="1407249"/>
            <a:ext cx="5438006" cy="4043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70A70-B6C3-6179-338C-A42EE22248B7}"/>
              </a:ext>
            </a:extLst>
          </p:cNvPr>
          <p:cNvSpPr txBox="1"/>
          <p:nvPr/>
        </p:nvSpPr>
        <p:spPr>
          <a:xfrm>
            <a:off x="5675085" y="1153745"/>
            <a:ext cx="32733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3BEB1-6539-6163-A625-FA2CE428ACD2}"/>
              </a:ext>
            </a:extLst>
          </p:cNvPr>
          <p:cNvSpPr txBox="1"/>
          <p:nvPr/>
        </p:nvSpPr>
        <p:spPr>
          <a:xfrm>
            <a:off x="342648" y="1153745"/>
            <a:ext cx="32733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9820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F2A71E-5E41-2C0E-76F5-FC6E2FE01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97" y="82826"/>
            <a:ext cx="4202363" cy="3200400"/>
          </a:xfrm>
          <a:prstGeom prst="rect">
            <a:avLst/>
          </a:prstGeom>
        </p:spPr>
      </p:pic>
      <p:pic>
        <p:nvPicPr>
          <p:cNvPr id="5" name="Picture 4" descr="A graph of a number of green bars&#10;&#10;Description automatically generated with medium confidence">
            <a:extLst>
              <a:ext uri="{FF2B5EF4-FFF2-40B4-BE49-F238E27FC236}">
                <a16:creationId xmlns:a16="http://schemas.microsoft.com/office/drawing/2014/main" id="{77291F20-3874-9342-22B7-529A9B306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34" y="82826"/>
            <a:ext cx="4202363" cy="3200400"/>
          </a:xfrm>
          <a:prstGeom prst="rect">
            <a:avLst/>
          </a:prstGeom>
        </p:spPr>
      </p:pic>
      <p:pic>
        <p:nvPicPr>
          <p:cNvPr id="6" name="Picture 5" descr="A colorful molecule model and white spirals&#10;&#10;Description automatically generated with medium confidence">
            <a:extLst>
              <a:ext uri="{FF2B5EF4-FFF2-40B4-BE49-F238E27FC236}">
                <a16:creationId xmlns:a16="http://schemas.microsoft.com/office/drawing/2014/main" id="{9187E516-17A6-CAFF-F7D1-351FEC151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42" y="3315322"/>
            <a:ext cx="3429000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CDE6C1-F48E-217C-A468-5CC513FA4940}"/>
              </a:ext>
            </a:extLst>
          </p:cNvPr>
          <p:cNvSpPr txBox="1"/>
          <p:nvPr/>
        </p:nvSpPr>
        <p:spPr>
          <a:xfrm>
            <a:off x="2417956" y="4865547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F289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FBF9B-D68A-FB13-92B5-F1F5C0D939FE}"/>
              </a:ext>
            </a:extLst>
          </p:cNvPr>
          <p:cNvSpPr txBox="1"/>
          <p:nvPr/>
        </p:nvSpPr>
        <p:spPr>
          <a:xfrm>
            <a:off x="3644942" y="5053751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F290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50F37-12DE-3029-EA9B-B39328A2F333}"/>
              </a:ext>
            </a:extLst>
          </p:cNvPr>
          <p:cNvSpPr txBox="1"/>
          <p:nvPr/>
        </p:nvSpPr>
        <p:spPr>
          <a:xfrm>
            <a:off x="5581206" y="114725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64DB2-1F52-1C14-EC8E-BAC2E2FC957F}"/>
              </a:ext>
            </a:extLst>
          </p:cNvPr>
          <p:cNvSpPr txBox="1"/>
          <p:nvPr/>
        </p:nvSpPr>
        <p:spPr>
          <a:xfrm>
            <a:off x="2093047" y="3347221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A26FC-DF08-7A04-38AD-58AF1AC611A6}"/>
              </a:ext>
            </a:extLst>
          </p:cNvPr>
          <p:cNvSpPr txBox="1"/>
          <p:nvPr/>
        </p:nvSpPr>
        <p:spPr>
          <a:xfrm>
            <a:off x="1378843" y="114725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0D5F1-08C1-A9E1-F9A6-7CBCFAB97463}"/>
              </a:ext>
            </a:extLst>
          </p:cNvPr>
          <p:cNvSpPr txBox="1"/>
          <p:nvPr/>
        </p:nvSpPr>
        <p:spPr>
          <a:xfrm>
            <a:off x="3110821" y="6263532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F282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89C20-1D16-F983-C332-ED681BBF2C54}"/>
              </a:ext>
            </a:extLst>
          </p:cNvPr>
          <p:cNvSpPr txBox="1"/>
          <p:nvPr/>
        </p:nvSpPr>
        <p:spPr>
          <a:xfrm>
            <a:off x="4743369" y="5043117"/>
            <a:ext cx="53367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P211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129A0-373F-7D95-9FC9-1A7B3ABF8854}"/>
              </a:ext>
            </a:extLst>
          </p:cNvPr>
          <p:cNvSpPr txBox="1"/>
          <p:nvPr/>
        </p:nvSpPr>
        <p:spPr>
          <a:xfrm>
            <a:off x="4377502" y="5893719"/>
            <a:ext cx="48282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I121</a:t>
            </a:r>
          </a:p>
        </p:txBody>
      </p:sp>
      <p:pic>
        <p:nvPicPr>
          <p:cNvPr id="15" name="Picture 14" descr="A group of colorful objects&#10;&#10;Description automatically generated">
            <a:extLst>
              <a:ext uri="{FF2B5EF4-FFF2-40B4-BE49-F238E27FC236}">
                <a16:creationId xmlns:a16="http://schemas.microsoft.com/office/drawing/2014/main" id="{7E7F7DBF-6C15-5B6D-88D9-2A79C56BB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94" y="3315322"/>
            <a:ext cx="3429116" cy="3429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C5009E-61E8-7C63-AFB4-0C97ABDCA7FA}"/>
              </a:ext>
            </a:extLst>
          </p:cNvPr>
          <p:cNvSpPr txBox="1"/>
          <p:nvPr/>
        </p:nvSpPr>
        <p:spPr>
          <a:xfrm>
            <a:off x="8437991" y="3951238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F289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B7322-BCA2-FE91-49AA-F0D1FA9AC45D}"/>
              </a:ext>
            </a:extLst>
          </p:cNvPr>
          <p:cNvSpPr txBox="1"/>
          <p:nvPr/>
        </p:nvSpPr>
        <p:spPr>
          <a:xfrm>
            <a:off x="8170931" y="5986533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F290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BF8EF-E39C-D552-970A-A1B6CED5FFC5}"/>
              </a:ext>
            </a:extLst>
          </p:cNvPr>
          <p:cNvSpPr txBox="1"/>
          <p:nvPr/>
        </p:nvSpPr>
        <p:spPr>
          <a:xfrm>
            <a:off x="6243286" y="3347221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8220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ructure of a molecule&#10;&#10;Description automatically generated">
            <a:extLst>
              <a:ext uri="{FF2B5EF4-FFF2-40B4-BE49-F238E27FC236}">
                <a16:creationId xmlns:a16="http://schemas.microsoft.com/office/drawing/2014/main" id="{98680556-A550-5A67-F683-692E1B40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3" t="26234" r="20142" b="22771"/>
          <a:stretch/>
        </p:blipFill>
        <p:spPr>
          <a:xfrm>
            <a:off x="580898" y="2240280"/>
            <a:ext cx="3134056" cy="2377440"/>
          </a:xfrm>
          <a:prstGeom prst="rect">
            <a:avLst/>
          </a:prstGeom>
        </p:spPr>
      </p:pic>
      <p:pic>
        <p:nvPicPr>
          <p:cNvPr id="7" name="Picture 6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121C57C8-7A8E-8116-522D-E2B94E67A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24" y="1554480"/>
            <a:ext cx="5067018" cy="3749040"/>
          </a:xfrm>
          <a:prstGeom prst="rect">
            <a:avLst/>
          </a:prstGeom>
        </p:spPr>
      </p:pic>
      <p:pic>
        <p:nvPicPr>
          <p:cNvPr id="9" name="Picture 8" descr="A structure of a molecule&#10;&#10;Description automatically generated">
            <a:extLst>
              <a:ext uri="{FF2B5EF4-FFF2-40B4-BE49-F238E27FC236}">
                <a16:creationId xmlns:a16="http://schemas.microsoft.com/office/drawing/2014/main" id="{BE4AA101-96A0-FE95-A2DE-6C43206BA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18408" r="11122" b="15972"/>
          <a:stretch/>
        </p:blipFill>
        <p:spPr>
          <a:xfrm>
            <a:off x="8658542" y="2118104"/>
            <a:ext cx="3326414" cy="2651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6E85CC-0931-0468-3D62-C98712712187}"/>
              </a:ext>
            </a:extLst>
          </p:cNvPr>
          <p:cNvSpPr txBox="1"/>
          <p:nvPr/>
        </p:nvSpPr>
        <p:spPr>
          <a:xfrm>
            <a:off x="862778" y="1710334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F89B7-6849-FFB0-9C2A-7D7017DA0B68}"/>
              </a:ext>
            </a:extLst>
          </p:cNvPr>
          <p:cNvSpPr txBox="1"/>
          <p:nvPr/>
        </p:nvSpPr>
        <p:spPr>
          <a:xfrm>
            <a:off x="8658542" y="1710334"/>
            <a:ext cx="3513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07678-1336-D16D-D7DD-7C3DC6A24C78}"/>
              </a:ext>
            </a:extLst>
          </p:cNvPr>
          <p:cNvSpPr txBox="1"/>
          <p:nvPr/>
        </p:nvSpPr>
        <p:spPr>
          <a:xfrm>
            <a:off x="4183535" y="1710334"/>
            <a:ext cx="327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EB306-ED1A-CA12-0018-EE4000646B3A}"/>
              </a:ext>
            </a:extLst>
          </p:cNvPr>
          <p:cNvSpPr txBox="1"/>
          <p:nvPr/>
        </p:nvSpPr>
        <p:spPr>
          <a:xfrm>
            <a:off x="2074811" y="4325560"/>
            <a:ext cx="5416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D113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97486-DE22-D24C-ECD0-576F185DEE9D}"/>
              </a:ext>
            </a:extLst>
          </p:cNvPr>
          <p:cNvSpPr txBox="1"/>
          <p:nvPr/>
        </p:nvSpPr>
        <p:spPr>
          <a:xfrm>
            <a:off x="1113296" y="4432161"/>
            <a:ext cx="5854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W109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ED109-E28A-92DA-B11F-8AC8D6C7B196}"/>
              </a:ext>
            </a:extLst>
          </p:cNvPr>
          <p:cNvSpPr txBox="1"/>
          <p:nvPr/>
        </p:nvSpPr>
        <p:spPr>
          <a:xfrm>
            <a:off x="1431652" y="2286763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F193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ADAA5-E845-AFCB-18EC-D8B720F65A8A}"/>
              </a:ext>
            </a:extLst>
          </p:cNvPr>
          <p:cNvSpPr txBox="1"/>
          <p:nvPr/>
        </p:nvSpPr>
        <p:spPr>
          <a:xfrm>
            <a:off x="10283026" y="4324407"/>
            <a:ext cx="54168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D113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491C1-3BB9-FE70-A88D-6A4523A03CFC}"/>
              </a:ext>
            </a:extLst>
          </p:cNvPr>
          <p:cNvSpPr txBox="1"/>
          <p:nvPr/>
        </p:nvSpPr>
        <p:spPr>
          <a:xfrm>
            <a:off x="9321511" y="4431008"/>
            <a:ext cx="58541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W109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B5B135-943D-FC5D-C919-400853A7F369}"/>
              </a:ext>
            </a:extLst>
          </p:cNvPr>
          <p:cNvSpPr txBox="1"/>
          <p:nvPr/>
        </p:nvSpPr>
        <p:spPr>
          <a:xfrm>
            <a:off x="9639867" y="2286763"/>
            <a:ext cx="5341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F193</a:t>
            </a:r>
          </a:p>
        </p:txBody>
      </p:sp>
    </p:spTree>
    <p:extLst>
      <p:ext uri="{BB962C8B-B14F-4D97-AF65-F5344CB8AC3E}">
        <p14:creationId xmlns:p14="http://schemas.microsoft.com/office/powerpoint/2010/main" val="284427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CS ChemDraw 64-bit Drawing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Dickson, Callum</dc:creator>
  <cp:lastModifiedBy>Dickson, Callum</cp:lastModifiedBy>
  <cp:revision>3</cp:revision>
  <dcterms:created xsi:type="dcterms:W3CDTF">2025-02-10T22:00:26Z</dcterms:created>
  <dcterms:modified xsi:type="dcterms:W3CDTF">2025-03-25T21:06:28Z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2025-02-10T22:51:03Z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a4b584e3-36c1-4c3c-9bc7-29dad801dc6c</vt:lpwstr>
  </property>
  <property fmtid="{D5CDD505-2E9C-101B-9397-08002B2CF9AE}" pid="8" name="MSIP_Label_3c9bec58-8084-492e-8360-0e1cfe36408c_ContentBits">
    <vt:lpwstr>0</vt:lpwstr>
  </property>
</Properties>
</file>